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2" r:id="rId10"/>
    <p:sldId id="273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2" userDrawn="1">
          <p15:clr>
            <a:srgbClr val="A4A3A4"/>
          </p15:clr>
        </p15:guide>
        <p15:guide id="2" pos="3727" userDrawn="1">
          <p15:clr>
            <a:srgbClr val="A4A3A4"/>
          </p15:clr>
        </p15:guide>
        <p15:guide id="3" pos="438" userDrawn="1">
          <p15:clr>
            <a:srgbClr val="A4A3A4"/>
          </p15:clr>
        </p15:guide>
        <p15:guide id="5" pos="3953" userDrawn="1">
          <p15:clr>
            <a:srgbClr val="A4A3A4"/>
          </p15:clr>
        </p15:guide>
        <p15:guide id="6" orient="horz" pos="913" userDrawn="1">
          <p15:clr>
            <a:srgbClr val="A4A3A4"/>
          </p15:clr>
        </p15:guide>
        <p15:guide id="7" pos="724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826"/>
    <p:restoredTop sz="94613"/>
  </p:normalViewPr>
  <p:slideViewPr>
    <p:cSldViewPr snapToGrid="0" snapToObjects="1">
      <p:cViewPr varScale="1">
        <p:scale>
          <a:sx n="92" d="100"/>
          <a:sy n="92" d="100"/>
        </p:scale>
        <p:origin x="1608" y="66"/>
      </p:cViewPr>
      <p:guideLst>
        <p:guide orient="horz" pos="572"/>
        <p:guide pos="3727"/>
        <p:guide pos="438"/>
        <p:guide pos="3953"/>
        <p:guide orient="horz" pos="913"/>
        <p:guide pos="724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CC5B6-C830-E945-8A4D-D07A063B9621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BB865A-6191-3B48-B0BB-AC5B43A6536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6146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66901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14092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47032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83341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9623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24797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6888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72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4.png"/><Relationship Id="rId4" Type="http://schemas.microsoft.com/office/2007/relationships/hdphoto" Target="../media/hdphoto5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5325" y="59955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6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Het leuke weetjes stripboek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713613" y="1449388"/>
            <a:ext cx="108000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kan informatie uit de tekst halen naar aanleiding van opzoek- en nadenkvragen.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Picture 12" descr="Afbeeldingsresultaat voor het leuke weetjes stripboek&quot;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0332" y="1957000"/>
            <a:ext cx="1833282" cy="22390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7963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6451845" y="1158663"/>
            <a:ext cx="5220000" cy="40934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Kopieerblad l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es 8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  <a:b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  <a:b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Lezen en vraag &amp; antwoord</a:t>
            </a:r>
            <a:b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9525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Toets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Voorbereiding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schrijfopdracht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Success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for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All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451845" y="684101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Stap </a:t>
            </a: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4: 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sp>
        <p:nvSpPr>
          <p:cNvPr id="23" name="Tekstvak 22"/>
          <p:cNvSpPr txBox="1"/>
          <p:nvPr/>
        </p:nvSpPr>
        <p:spPr>
          <a:xfrm>
            <a:off x="695324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Les 8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Tekstvak 2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Het leuke weetjes stripboek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9" name="Afbeelding 1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5609" y="3590866"/>
            <a:ext cx="2569959" cy="1681126"/>
          </a:xfrm>
          <a:prstGeom prst="rect">
            <a:avLst/>
          </a:prstGeom>
        </p:spPr>
      </p:pic>
      <p:sp>
        <p:nvSpPr>
          <p:cNvPr id="14" name="Tekstvak 12"/>
          <p:cNvSpPr txBox="1"/>
          <p:nvPr/>
        </p:nvSpPr>
        <p:spPr>
          <a:xfrm>
            <a:off x="405178" y="1158663"/>
            <a:ext cx="5690822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Maatje	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Memo’s vergelijken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bladzijde 92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t/m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95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Werkschrift teamantwoorden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0" name="Afbeelding 19">
            <a:extLst>
              <a:ext uri="{FF2B5EF4-FFF2-40B4-BE49-F238E27FC236}">
                <a16:creationId xmlns:a16="http://schemas.microsoft.com/office/drawing/2014/main" id="{CBE28003-3421-43ED-AB90-B40B4C72306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0927" y="1695082"/>
            <a:ext cx="551985" cy="524036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897" y="2020029"/>
            <a:ext cx="551985" cy="524036"/>
          </a:xfrm>
          <a:prstGeom prst="rect">
            <a:avLst/>
          </a:prstGeom>
        </p:spPr>
      </p:pic>
      <p:sp>
        <p:nvSpPr>
          <p:cNvPr id="13" name="Tekstvak 16"/>
          <p:cNvSpPr txBox="1"/>
          <p:nvPr/>
        </p:nvSpPr>
        <p:spPr>
          <a:xfrm>
            <a:off x="405178" y="691286"/>
            <a:ext cx="61265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3: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Vraag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&amp; antwoord met maatje en team</a:t>
            </a:r>
          </a:p>
        </p:txBody>
      </p:sp>
    </p:spTree>
    <p:extLst>
      <p:ext uri="{BB962C8B-B14F-4D97-AF65-F5344CB8AC3E}">
        <p14:creationId xmlns:p14="http://schemas.microsoft.com/office/powerpoint/2010/main" val="8327435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9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Het leuke weetjes stripboek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00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kan informatie uit een tekst halen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Picture 12" descr="Afbeeldingsresultaat voor het leuke weetjes stripboek&quot;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2043" y="1965794"/>
            <a:ext cx="1833282" cy="22390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73345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5325" y="908050"/>
            <a:ext cx="482926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 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Toets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3: Voorbereiding 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         schrijfopdracht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5015999" y="2476662"/>
            <a:ext cx="6480000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Lees bladzijde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96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t/m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105 en de 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toetsvragen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maken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30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Woordrijtjes l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es 9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alvast oefenen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afmaken 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5999" y="990384"/>
            <a:ext cx="648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Oefenen voor de toets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9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Het leuke weetjes stripboek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863" b="89916" l="9921" r="89980">
                        <a14:foregroundMark x1="39683" y1="30112" x2="39683" y2="30112"/>
                        <a14:foregroundMark x1="61706" y1="23249" x2="61706" y2="232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1806" y="2756604"/>
            <a:ext cx="1846729" cy="1308100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3641" y="3366663"/>
            <a:ext cx="491660" cy="466765"/>
          </a:xfrm>
          <a:prstGeom prst="rect">
            <a:avLst/>
          </a:prstGeom>
        </p:spPr>
      </p:pic>
      <p:pic>
        <p:nvPicPr>
          <p:cNvPr id="14" name="Afbeelding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3641" y="1539282"/>
            <a:ext cx="491660" cy="466765"/>
          </a:xfrm>
          <a:prstGeom prst="rect">
            <a:avLst/>
          </a:prstGeom>
        </p:spPr>
      </p:pic>
      <p:sp>
        <p:nvSpPr>
          <p:cNvPr id="11" name="Tekstvak 14"/>
          <p:cNvSpPr txBox="1"/>
          <p:nvPr/>
        </p:nvSpPr>
        <p:spPr>
          <a:xfrm>
            <a:off x="5016675" y="5159649"/>
            <a:ext cx="64800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Begin, kern en eind van een grappig 	stripverhaal bedenken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98382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5325" y="1449388"/>
            <a:ext cx="10800000" cy="31700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lvl="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Toets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Voorbereiding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schrijfopdracht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285750" lvl="0" indent="-285750"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Brain Game</a:t>
            </a:r>
          </a:p>
          <a:p>
            <a:pPr marL="285750" lvl="0" indent="-285750"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Schrijfopdracht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 van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9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Het leuke weetjes stripboek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4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2396" y="2791196"/>
            <a:ext cx="4136597" cy="2705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2174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10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Het leuke weetjes stripboek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6675" y="1449388"/>
            <a:ext cx="108000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kan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een grappige strip maken over de Egyptenaren. 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Picture 12" descr="Afbeeldingsresultaat voor het leuke weetjes stripboek&quot;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3393" y="1990726"/>
            <a:ext cx="1833282" cy="22390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17080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696000" y="1449388"/>
            <a:ext cx="5836775" cy="440120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Kladversie werkschrift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Afvinklijst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es 10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	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20 minuten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B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espreken kladversie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Eventueel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verbeteren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Netversie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op een A4/kopieerblad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Strip inkleuren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96000" y="875820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Schrijven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10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Het leuke weetjes stripboek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6067" l="9989" r="89984">
                        <a14:foregroundMark x1="18269" y1="59267" x2="18269" y2="59267"/>
                        <a14:foregroundMark x1="78980" y1="26400" x2="78980" y2="26400"/>
                        <a14:foregroundMark x1="33627" y1="19967" x2="33627" y2="19967"/>
                        <a14:foregroundMark x1="22409" y1="28967" x2="22409" y2="28967"/>
                        <a14:backgroundMark x1="26229" y1="24500" x2="26229" y2="24500"/>
                        <a14:backgroundMark x1="34081" y1="20600" x2="34081" y2="20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00151">
            <a:off x="7728840" y="1869337"/>
            <a:ext cx="3885053" cy="3113022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254" y="2313521"/>
            <a:ext cx="551985" cy="524036"/>
          </a:xfrm>
          <a:prstGeom prst="rect">
            <a:avLst/>
          </a:prstGeom>
        </p:spPr>
      </p:pic>
      <p:pic>
        <p:nvPicPr>
          <p:cNvPr id="11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253" y="4730024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2856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6675" y="1449388"/>
            <a:ext cx="10800000" cy="31700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Woordbonnen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Schrijfopdracht</a:t>
            </a:r>
          </a:p>
          <a:p>
            <a:pPr marL="285750" lvl="0" indent="-28575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Samenwerken</a:t>
            </a:r>
          </a:p>
          <a:p>
            <a:pPr marL="285750" lvl="0" indent="-28575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Inleveren woordenlijst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 van de week</a:t>
            </a:r>
          </a:p>
          <a:p>
            <a:pPr marL="285750" lvl="0" indent="-285750"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285750" lvl="0" indent="-28575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Verder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in: 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5504" y="2522350"/>
            <a:ext cx="5130870" cy="3180191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10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Het leuke weetjes stripboek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pic>
        <p:nvPicPr>
          <p:cNvPr id="12" name="Picture 11" descr="Afbeeldingsresultaat voor het leuke weetjes stripboek&quot;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1669" y="4273649"/>
            <a:ext cx="1146443" cy="14012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5558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5324" y="1449388"/>
            <a:ext cx="4166821" cy="40934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AutoNum type="arabicPeriod"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hij symboliseert (symboliseren)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AutoNum type="arabicPeriod"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vijg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AutoNum type="arabicPeriod"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zij krioelen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AutoNum type="arabicPeriod"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verwijzing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AutoNum type="arabicPeriod"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ingewanden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AutoNum type="arabicPeriod"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onaangenaam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AutoNum type="arabicPeriod"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overloop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AutoNum type="arabicPeriod"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zij vreesden (vrezen)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AutoNum type="arabicPeriod"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gedecoreerd (decoreren)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AutoNum type="arabicPeriod"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een oogje in het zeil houden (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uitdr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.)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AutoNum type="arabicPeriod"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charmant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AutoNum type="arabicPeriod"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fraai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4990599" y="1449388"/>
            <a:ext cx="6506075" cy="40934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Schrijf de woorden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in de woordenlijst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Klaaropdracht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es 6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Schrijf een 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woordbon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6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Het leuke weetjes stripboek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van de week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02" b="96271" l="3951" r="945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4767" y="4216400"/>
            <a:ext cx="1510361" cy="213360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3640" y="2325535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046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404940" y="1490600"/>
            <a:ext cx="5220000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Bladzijde 62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t/m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71 lezen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Memo’s plakken op 	mogelijke antwoorden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Klaaropdracht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es 6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404940" y="909072"/>
            <a:ext cx="55474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 Lezen en vraag &amp; antwoord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6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275388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Het leuke weetjes stripboek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5698" y="3855080"/>
            <a:ext cx="2007745" cy="1788856"/>
          </a:xfrm>
          <a:prstGeom prst="rect">
            <a:avLst/>
          </a:prstGeom>
        </p:spPr>
      </p:pic>
      <p:pic>
        <p:nvPicPr>
          <p:cNvPr id="18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481" y="2634333"/>
            <a:ext cx="551985" cy="524036"/>
          </a:xfrm>
          <a:prstGeom prst="rect">
            <a:avLst/>
          </a:prstGeom>
        </p:spPr>
      </p:pic>
      <p:sp>
        <p:nvSpPr>
          <p:cNvPr id="21" name="Tekstvak 9"/>
          <p:cNvSpPr txBox="1"/>
          <p:nvPr/>
        </p:nvSpPr>
        <p:spPr>
          <a:xfrm>
            <a:off x="6275388" y="909072"/>
            <a:ext cx="58996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3: Vraag &amp; antwoord met maatje en team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2" name="Tekstvak 14"/>
          <p:cNvSpPr txBox="1"/>
          <p:nvPr/>
        </p:nvSpPr>
        <p:spPr>
          <a:xfrm>
            <a:off x="6275388" y="1490600"/>
            <a:ext cx="5220000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Memo’s vergelijken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5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bladzijde 68 t/m 71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Werkschrift teamantwoorden</a:t>
            </a:r>
          </a:p>
        </p:txBody>
      </p:sp>
      <p:pic>
        <p:nvPicPr>
          <p:cNvPr id="14" name="Afbeelding 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9338" y="3855080"/>
            <a:ext cx="2832100" cy="1852604"/>
          </a:xfrm>
          <a:prstGeom prst="rect">
            <a:avLst/>
          </a:prstGeom>
        </p:spPr>
      </p:pic>
      <p:pic>
        <p:nvPicPr>
          <p:cNvPr id="16" name="Afbeelding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5997" y="2005352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027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746107" y="1449388"/>
            <a:ext cx="10749281" cy="3477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Terugblik:</a:t>
            </a:r>
          </a:p>
          <a:p>
            <a:pPr lvl="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Teamnaam</a:t>
            </a:r>
          </a:p>
          <a:p>
            <a:pPr lvl="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Samenwerkvaardigheid </a:t>
            </a:r>
            <a:b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  <a:b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Voorspellen</a:t>
            </a:r>
            <a:b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Lezen en vraag &amp; antwoord</a:t>
            </a:r>
            <a:b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 </a:t>
            </a: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Vooruitblik:</a:t>
            </a:r>
          </a:p>
          <a:p>
            <a:pPr marL="9525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  <a:b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Lezen en vraag &amp; antwoord</a:t>
            </a:r>
          </a:p>
        </p:txBody>
      </p:sp>
      <p:sp>
        <p:nvSpPr>
          <p:cNvPr id="18" name="Tekstvak 17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6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Het leuke weetjes stripboek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ECCCE8C9-D538-4112-938B-D5A27F2953D0}"/>
              </a:ext>
            </a:extLst>
          </p:cNvPr>
          <p:cNvSpPr txBox="1"/>
          <p:nvPr/>
        </p:nvSpPr>
        <p:spPr>
          <a:xfrm>
            <a:off x="696000" y="960053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4: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16D19FAA-872F-4B22-863C-D701F4277BF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6364" y="3610466"/>
            <a:ext cx="3261144" cy="2133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510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7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ekstvak 1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Het leuke weetjes stripboek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694650" y="1340907"/>
            <a:ext cx="1080135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kan informatie uit de tekst halen naar aanleiding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van opzoek- en nadenkvragen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</p:txBody>
      </p:sp>
      <p:pic>
        <p:nvPicPr>
          <p:cNvPr id="8" name="Picture 7" descr="Afbeeldingsresultaat voor het leuke weetjes stripboek&quot;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2718" y="1911554"/>
            <a:ext cx="1833282" cy="22390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4044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6000" y="908050"/>
            <a:ext cx="482926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Lezen 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vraag &amp; antwoord 	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6000" y="941556"/>
            <a:ext cx="6480000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Woorden 5 t/m 8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Betekenissen opschrijven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Woordbonnen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5016000" y="2526698"/>
            <a:ext cx="6480000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Lees bladzijde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72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t/m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83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Plak memo’s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op mogelijke antwoorden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Schrijf een 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woordbon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Woorden van de week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Klaaropdracht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es 7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7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Het leuke weetjes stripboek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9329" y="544730"/>
            <a:ext cx="1126671" cy="1591583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069" y="2940576"/>
            <a:ext cx="2748042" cy="2448444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513" y="3416522"/>
            <a:ext cx="498306" cy="47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2355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6668662" y="1326587"/>
            <a:ext cx="5220000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9525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 marL="9525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Lezen en vraag &amp; antwoord</a:t>
            </a:r>
            <a:b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9525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  <a:b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 </a:t>
            </a: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Lezen 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vraag &amp; antwoord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647212" y="832095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4: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sp>
        <p:nvSpPr>
          <p:cNvPr id="23" name="Tekstvak 22"/>
          <p:cNvSpPr txBox="1"/>
          <p:nvPr/>
        </p:nvSpPr>
        <p:spPr>
          <a:xfrm>
            <a:off x="695324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7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Tekstvak 2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Het leuke weetjes stripboek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9" name="Afbeelding 1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6865" y="3975514"/>
            <a:ext cx="2569959" cy="1681126"/>
          </a:xfrm>
          <a:prstGeom prst="rect">
            <a:avLst/>
          </a:prstGeom>
        </p:spPr>
      </p:pic>
      <p:sp>
        <p:nvSpPr>
          <p:cNvPr id="14" name="Tekstvak 12"/>
          <p:cNvSpPr txBox="1"/>
          <p:nvPr/>
        </p:nvSpPr>
        <p:spPr>
          <a:xfrm>
            <a:off x="325315" y="1329333"/>
            <a:ext cx="5220000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Memo’s vergelijken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bladzijde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80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t/m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83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Werkschrift teamantwoorden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Tekstvak 16"/>
          <p:cNvSpPr txBox="1"/>
          <p:nvPr/>
        </p:nvSpPr>
        <p:spPr>
          <a:xfrm>
            <a:off x="325315" y="832238"/>
            <a:ext cx="61265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3: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Vragen beantwoorden met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 en team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655" y="2175975"/>
            <a:ext cx="551985" cy="524036"/>
          </a:xfrm>
          <a:prstGeom prst="rect">
            <a:avLst/>
          </a:prstGeom>
        </p:spPr>
      </p:pic>
      <p:pic>
        <p:nvPicPr>
          <p:cNvPr id="11" name="Afbeelding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8823" y="3989497"/>
            <a:ext cx="2007745" cy="1788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1523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8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Het leuke weetjes stripboek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00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kan informatie uit de tekst halen naar aanleiding van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opzoek- en nadenkvragen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pPr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ken de betekenis van de woorden van de week.</a:t>
            </a:r>
          </a:p>
        </p:txBody>
      </p:sp>
      <p:pic>
        <p:nvPicPr>
          <p:cNvPr id="13" name="Picture 12" descr="Afbeeldingsresultaat voor het leuke weetjes stripboek&quot;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2043" y="2307038"/>
            <a:ext cx="1833282" cy="22390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99219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6000" y="908050"/>
            <a:ext cx="482926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vraag &amp; antwoord 	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6000" y="941556"/>
            <a:ext cx="6765692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Woorden 9 t/m 12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Betekenissen opschrijven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Woordbon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5016000" y="2496554"/>
            <a:ext cx="6765692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Lees bladzijde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84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t/m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95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Plak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memo’s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op mogelijk antwoorden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Schrijf een 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woordbon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Woorden van de week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Klaaropdracht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es 8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8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Het leuke weetjes stripboek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95983" y="789191"/>
            <a:ext cx="1126671" cy="1591583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000" y="3141404"/>
            <a:ext cx="2748042" cy="2448444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513" y="3429000"/>
            <a:ext cx="498306" cy="47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1866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-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-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2140</TotalTime>
  <Words>940</Words>
  <Application>Microsoft Office PowerPoint</Application>
  <PresentationFormat>Widescreen</PresentationFormat>
  <Paragraphs>241</Paragraphs>
  <Slides>16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</dc:title>
  <dc:creator>Hilbert Geerling</dc:creator>
  <cp:lastModifiedBy>E.M. Baas</cp:lastModifiedBy>
  <cp:revision>133</cp:revision>
  <dcterms:created xsi:type="dcterms:W3CDTF">2017-07-26T14:05:48Z</dcterms:created>
  <dcterms:modified xsi:type="dcterms:W3CDTF">2022-08-03T12:18:30Z</dcterms:modified>
</cp:coreProperties>
</file>